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3" r:id="rId25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8" Type="http://schemas.openxmlformats.org/officeDocument/2006/relationships/slide" Target="slides/slide18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1" name="Shape 5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2" name="Google Shape;5402;p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3" name="Google Shape;5403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71.png"/><Relationship Id="rId4" Type="http://schemas.openxmlformats.org/officeDocument/2006/relationships/image" Target="../media/image264.png"/></Relationships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4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5" name="Google Shape;5405;p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2288" y="2571506"/>
            <a:ext cx="3570399" cy="2468858"/>
          </a:xfrm>
          <a:prstGeom prst="rect">
            <a:avLst/>
          </a:prstGeom>
          <a:noFill/>
          <a:ln>
            <a:noFill/>
          </a:ln>
        </p:spPr>
      </p:pic>
      <p:sp>
        <p:nvSpPr>
          <p:cNvPr id="5406" name="Google Shape;5406;p744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solidFill>
                  <a:srgbClr val="01211A"/>
                </a:solidFill>
              </a:rPr>
              <a:t>PyDoc Server</a:t>
            </a:r>
            <a:endParaRPr/>
          </a:p>
        </p:txBody>
      </p:sp>
      <p:sp>
        <p:nvSpPr>
          <p:cNvPr id="5407" name="Google Shape;5407;p744"/>
          <p:cNvSpPr txBox="1"/>
          <p:nvPr>
            <p:ph idx="1" type="body"/>
          </p:nvPr>
        </p:nvSpPr>
        <p:spPr>
          <a:xfrm>
            <a:off x="457200" y="1200150"/>
            <a:ext cx="82296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From the command line: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justin@ubuntu:~/tmp$ pydoc -p 8888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pydoc server ready at http://localhost:8888/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  <p:pic>
        <p:nvPicPr>
          <p:cNvPr id="5408" name="Google Shape;5408;p7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